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6" r:id="rId5"/>
    <p:sldId id="273" r:id="rId6"/>
    <p:sldId id="257" r:id="rId7"/>
    <p:sldId id="270" r:id="rId8"/>
    <p:sldId id="271" r:id="rId9"/>
    <p:sldId id="267" r:id="rId10"/>
    <p:sldId id="268" r:id="rId11"/>
    <p:sldId id="269" r:id="rId12"/>
    <p:sldId id="272" r:id="rId13"/>
    <p:sldId id="274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AAEB771-EBF9-4027-91D1-7C63A5368679}" v="2" dt="2023-03-22T21:56:11.6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0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0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ang Long Nguyen" userId="f3d222d6-626c-41b2-a4de-2ff563fe0b0d" providerId="ADAL" clId="{7AAEB771-EBF9-4027-91D1-7C63A5368679}"/>
    <pc:docChg chg="undo custSel addSld modSld">
      <pc:chgData name="Hoang Long Nguyen" userId="f3d222d6-626c-41b2-a4de-2ff563fe0b0d" providerId="ADAL" clId="{7AAEB771-EBF9-4027-91D1-7C63A5368679}" dt="2023-03-23T16:28:33.523" v="203" actId="26606"/>
      <pc:docMkLst>
        <pc:docMk/>
      </pc:docMkLst>
      <pc:sldChg chg="modSp mod">
        <pc:chgData name="Hoang Long Nguyen" userId="f3d222d6-626c-41b2-a4de-2ff563fe0b0d" providerId="ADAL" clId="{7AAEB771-EBF9-4027-91D1-7C63A5368679}" dt="2023-03-23T01:30:38.218" v="100" actId="20577"/>
        <pc:sldMkLst>
          <pc:docMk/>
          <pc:sldMk cId="824417123" sldId="257"/>
        </pc:sldMkLst>
        <pc:spChg chg="mod">
          <ac:chgData name="Hoang Long Nguyen" userId="f3d222d6-626c-41b2-a4de-2ff563fe0b0d" providerId="ADAL" clId="{7AAEB771-EBF9-4027-91D1-7C63A5368679}" dt="2023-03-23T01:30:38.218" v="100" actId="20577"/>
          <ac:spMkLst>
            <pc:docMk/>
            <pc:sldMk cId="824417123" sldId="257"/>
            <ac:spMk id="4" creationId="{3166975A-A8E4-6FD2-3002-E798CE992E02}"/>
          </ac:spMkLst>
        </pc:spChg>
      </pc:sldChg>
      <pc:sldChg chg="addSp delSp modSp mod">
        <pc:chgData name="Hoang Long Nguyen" userId="f3d222d6-626c-41b2-a4de-2ff563fe0b0d" providerId="ADAL" clId="{7AAEB771-EBF9-4027-91D1-7C63A5368679}" dt="2023-03-23T15:07:57.427" v="104" actId="14100"/>
        <pc:sldMkLst>
          <pc:docMk/>
          <pc:sldMk cId="1812227482" sldId="267"/>
        </pc:sldMkLst>
        <pc:picChg chg="add mod">
          <ac:chgData name="Hoang Long Nguyen" userId="f3d222d6-626c-41b2-a4de-2ff563fe0b0d" providerId="ADAL" clId="{7AAEB771-EBF9-4027-91D1-7C63A5368679}" dt="2023-03-23T15:07:57.427" v="104" actId="14100"/>
          <ac:picMkLst>
            <pc:docMk/>
            <pc:sldMk cId="1812227482" sldId="267"/>
            <ac:picMk id="4" creationId="{FD87E59A-22EE-E98D-E310-37D3C6BA07F1}"/>
          </ac:picMkLst>
        </pc:picChg>
        <pc:picChg chg="del">
          <ac:chgData name="Hoang Long Nguyen" userId="f3d222d6-626c-41b2-a4de-2ff563fe0b0d" providerId="ADAL" clId="{7AAEB771-EBF9-4027-91D1-7C63A5368679}" dt="2023-03-22T21:56:17.667" v="2" actId="478"/>
          <ac:picMkLst>
            <pc:docMk/>
            <pc:sldMk cId="1812227482" sldId="267"/>
            <ac:picMk id="9" creationId="{ED346E39-EA38-5DE9-F0EF-440A5767DF71}"/>
          </ac:picMkLst>
        </pc:picChg>
        <pc:picChg chg="add del mod">
          <ac:chgData name="Hoang Long Nguyen" userId="f3d222d6-626c-41b2-a4de-2ff563fe0b0d" providerId="ADAL" clId="{7AAEB771-EBF9-4027-91D1-7C63A5368679}" dt="2023-03-22T22:21:35.009" v="13" actId="478"/>
          <ac:picMkLst>
            <pc:docMk/>
            <pc:sldMk cId="1812227482" sldId="267"/>
            <ac:picMk id="11" creationId="{BEDDECEE-CDC5-10C1-B0EB-3C365AB3AB94}"/>
          </ac:picMkLst>
        </pc:picChg>
        <pc:picChg chg="add del mod">
          <ac:chgData name="Hoang Long Nguyen" userId="f3d222d6-626c-41b2-a4de-2ff563fe0b0d" providerId="ADAL" clId="{7AAEB771-EBF9-4027-91D1-7C63A5368679}" dt="2023-03-23T15:07:44.967" v="101" actId="478"/>
          <ac:picMkLst>
            <pc:docMk/>
            <pc:sldMk cId="1812227482" sldId="267"/>
            <ac:picMk id="13" creationId="{72CE1B48-F5C0-98BC-7B66-E9466250C2D2}"/>
          </ac:picMkLst>
        </pc:picChg>
      </pc:sldChg>
      <pc:sldChg chg="addSp delSp modSp mod">
        <pc:chgData name="Hoang Long Nguyen" userId="f3d222d6-626c-41b2-a4de-2ff563fe0b0d" providerId="ADAL" clId="{7AAEB771-EBF9-4027-91D1-7C63A5368679}" dt="2023-03-22T22:24:02.643" v="26" actId="14100"/>
        <pc:sldMkLst>
          <pc:docMk/>
          <pc:sldMk cId="3423001090" sldId="269"/>
        </pc:sldMkLst>
        <pc:spChg chg="add del mod">
          <ac:chgData name="Hoang Long Nguyen" userId="f3d222d6-626c-41b2-a4de-2ff563fe0b0d" providerId="ADAL" clId="{7AAEB771-EBF9-4027-91D1-7C63A5368679}" dt="2023-03-22T22:23:50.277" v="20" actId="22"/>
          <ac:spMkLst>
            <pc:docMk/>
            <pc:sldMk cId="3423001090" sldId="269"/>
            <ac:spMk id="9" creationId="{0B6F3CBA-D676-F82F-5B25-C1C612CD57D7}"/>
          </ac:spMkLst>
        </pc:spChg>
        <pc:picChg chg="del">
          <ac:chgData name="Hoang Long Nguyen" userId="f3d222d6-626c-41b2-a4de-2ff563fe0b0d" providerId="ADAL" clId="{7AAEB771-EBF9-4027-91D1-7C63A5368679}" dt="2023-03-22T21:56:57.055" v="8" actId="478"/>
          <ac:picMkLst>
            <pc:docMk/>
            <pc:sldMk cId="3423001090" sldId="269"/>
            <ac:picMk id="7" creationId="{E4039E51-81E0-CFC8-AF07-ECDCB116256E}"/>
          </ac:picMkLst>
        </pc:picChg>
        <pc:picChg chg="add del mod">
          <ac:chgData name="Hoang Long Nguyen" userId="f3d222d6-626c-41b2-a4de-2ff563fe0b0d" providerId="ADAL" clId="{7AAEB771-EBF9-4027-91D1-7C63A5368679}" dt="2023-03-22T22:22:02.585" v="19" actId="478"/>
          <ac:picMkLst>
            <pc:docMk/>
            <pc:sldMk cId="3423001090" sldId="269"/>
            <ac:picMk id="11" creationId="{C2287F03-F91B-C831-0849-E9B149CC76CA}"/>
          </ac:picMkLst>
        </pc:picChg>
        <pc:picChg chg="add mod ord">
          <ac:chgData name="Hoang Long Nguyen" userId="f3d222d6-626c-41b2-a4de-2ff563fe0b0d" providerId="ADAL" clId="{7AAEB771-EBF9-4027-91D1-7C63A5368679}" dt="2023-03-22T22:24:02.643" v="26" actId="14100"/>
          <ac:picMkLst>
            <pc:docMk/>
            <pc:sldMk cId="3423001090" sldId="269"/>
            <ac:picMk id="13" creationId="{FF7067D8-A249-BEB6-7F69-18B8528AE14D}"/>
          </ac:picMkLst>
        </pc:picChg>
      </pc:sldChg>
      <pc:sldChg chg="modSp">
        <pc:chgData name="Hoang Long Nguyen" userId="f3d222d6-626c-41b2-a4de-2ff563fe0b0d" providerId="ADAL" clId="{7AAEB771-EBF9-4027-91D1-7C63A5368679}" dt="2023-03-22T21:56:11.633" v="1" actId="20577"/>
        <pc:sldMkLst>
          <pc:docMk/>
          <pc:sldMk cId="1654116460" sldId="271"/>
        </pc:sldMkLst>
        <pc:graphicFrameChg chg="mod">
          <ac:chgData name="Hoang Long Nguyen" userId="f3d222d6-626c-41b2-a4de-2ff563fe0b0d" providerId="ADAL" clId="{7AAEB771-EBF9-4027-91D1-7C63A5368679}" dt="2023-03-22T21:56:11.633" v="1" actId="20577"/>
          <ac:graphicFrameMkLst>
            <pc:docMk/>
            <pc:sldMk cId="1654116460" sldId="271"/>
            <ac:graphicFrameMk id="16" creationId="{73E7692E-D164-A9BD-DFAF-EE2713577585}"/>
          </ac:graphicFrameMkLst>
        </pc:graphicFrameChg>
      </pc:sldChg>
      <pc:sldChg chg="addSp delSp modSp new mod setBg setClrOvrMap">
        <pc:chgData name="Hoang Long Nguyen" userId="f3d222d6-626c-41b2-a4de-2ff563fe0b0d" providerId="ADAL" clId="{7AAEB771-EBF9-4027-91D1-7C63A5368679}" dt="2023-03-23T16:28:33.523" v="203" actId="26606"/>
        <pc:sldMkLst>
          <pc:docMk/>
          <pc:sldMk cId="4098304060" sldId="274"/>
        </pc:sldMkLst>
        <pc:spChg chg="mod">
          <ac:chgData name="Hoang Long Nguyen" userId="f3d222d6-626c-41b2-a4de-2ff563fe0b0d" providerId="ADAL" clId="{7AAEB771-EBF9-4027-91D1-7C63A5368679}" dt="2023-03-23T16:28:33.523" v="203" actId="26606"/>
          <ac:spMkLst>
            <pc:docMk/>
            <pc:sldMk cId="4098304060" sldId="274"/>
            <ac:spMk id="2" creationId="{EA4F82E9-9732-053E-2110-F4EDDC9E7E3A}"/>
          </ac:spMkLst>
        </pc:spChg>
        <pc:spChg chg="add del">
          <ac:chgData name="Hoang Long Nguyen" userId="f3d222d6-626c-41b2-a4de-2ff563fe0b0d" providerId="ADAL" clId="{7AAEB771-EBF9-4027-91D1-7C63A5368679}" dt="2023-03-23T16:28:33.523" v="203" actId="26606"/>
          <ac:spMkLst>
            <pc:docMk/>
            <pc:sldMk cId="4098304060" sldId="274"/>
            <ac:spMk id="3" creationId="{78C11EF8-DBCC-5C1E-0FAD-22AC5375747A}"/>
          </ac:spMkLst>
        </pc:spChg>
        <pc:spChg chg="add del">
          <ac:chgData name="Hoang Long Nguyen" userId="f3d222d6-626c-41b2-a4de-2ff563fe0b0d" providerId="ADAL" clId="{7AAEB771-EBF9-4027-91D1-7C63A5368679}" dt="2023-03-23T16:28:11.508" v="192" actId="26606"/>
          <ac:spMkLst>
            <pc:docMk/>
            <pc:sldMk cId="4098304060" sldId="274"/>
            <ac:spMk id="13" creationId="{7BB74091-09FE-44AF-8325-7FE6E175F727}"/>
          </ac:spMkLst>
        </pc:spChg>
        <pc:spChg chg="add del">
          <ac:chgData name="Hoang Long Nguyen" userId="f3d222d6-626c-41b2-a4de-2ff563fe0b0d" providerId="ADAL" clId="{7AAEB771-EBF9-4027-91D1-7C63A5368679}" dt="2023-03-23T16:27:40.121" v="184" actId="26606"/>
          <ac:spMkLst>
            <pc:docMk/>
            <pc:sldMk cId="4098304060" sldId="274"/>
            <ac:spMk id="14" creationId="{46433AC8-8A78-46AB-B013-07DC9D75258C}"/>
          </ac:spMkLst>
        </pc:spChg>
        <pc:spChg chg="add del">
          <ac:chgData name="Hoang Long Nguyen" userId="f3d222d6-626c-41b2-a4de-2ff563fe0b0d" providerId="ADAL" clId="{7AAEB771-EBF9-4027-91D1-7C63A5368679}" dt="2023-03-23T16:28:11.508" v="192" actId="26606"/>
          <ac:spMkLst>
            <pc:docMk/>
            <pc:sldMk cId="4098304060" sldId="274"/>
            <ac:spMk id="15" creationId="{0F30CCEB-94C4-4F72-BA5A-9CEA853022DA}"/>
          </ac:spMkLst>
        </pc:spChg>
        <pc:spChg chg="add del">
          <ac:chgData name="Hoang Long Nguyen" userId="f3d222d6-626c-41b2-a4de-2ff563fe0b0d" providerId="ADAL" clId="{7AAEB771-EBF9-4027-91D1-7C63A5368679}" dt="2023-03-23T16:27:40.121" v="184" actId="26606"/>
          <ac:spMkLst>
            <pc:docMk/>
            <pc:sldMk cId="4098304060" sldId="274"/>
            <ac:spMk id="16" creationId="{37E10E69-B2A5-4F8D-A7C0-F958BB7B47C1}"/>
          </ac:spMkLst>
        </pc:spChg>
        <pc:spChg chg="add del">
          <ac:chgData name="Hoang Long Nguyen" userId="f3d222d6-626c-41b2-a4de-2ff563fe0b0d" providerId="ADAL" clId="{7AAEB771-EBF9-4027-91D1-7C63A5368679}" dt="2023-03-23T16:28:11.508" v="192" actId="26606"/>
          <ac:spMkLst>
            <pc:docMk/>
            <pc:sldMk cId="4098304060" sldId="274"/>
            <ac:spMk id="17" creationId="{0DE1A94F-CC8B-4954-97A7-ADD4F300D647}"/>
          </ac:spMkLst>
        </pc:spChg>
        <pc:spChg chg="add del">
          <ac:chgData name="Hoang Long Nguyen" userId="f3d222d6-626c-41b2-a4de-2ff563fe0b0d" providerId="ADAL" clId="{7AAEB771-EBF9-4027-91D1-7C63A5368679}" dt="2023-03-23T16:27:40.121" v="184" actId="26606"/>
          <ac:spMkLst>
            <pc:docMk/>
            <pc:sldMk cId="4098304060" sldId="274"/>
            <ac:spMk id="18" creationId="{2E4B17F2-7877-4CC5-B6F6-F4147FE7B290}"/>
          </ac:spMkLst>
        </pc:spChg>
        <pc:spChg chg="add del">
          <ac:chgData name="Hoang Long Nguyen" userId="f3d222d6-626c-41b2-a4de-2ff563fe0b0d" providerId="ADAL" clId="{7AAEB771-EBF9-4027-91D1-7C63A5368679}" dt="2023-03-23T16:28:03.393" v="186" actId="26606"/>
          <ac:spMkLst>
            <pc:docMk/>
            <pc:sldMk cId="4098304060" sldId="274"/>
            <ac:spMk id="21" creationId="{5D213B41-AC9B-4E61-BEED-FF4C168A8942}"/>
          </ac:spMkLst>
        </pc:spChg>
        <pc:spChg chg="add del">
          <ac:chgData name="Hoang Long Nguyen" userId="f3d222d6-626c-41b2-a4de-2ff563fe0b0d" providerId="ADAL" clId="{7AAEB771-EBF9-4027-91D1-7C63A5368679}" dt="2023-03-23T16:28:03.393" v="186" actId="26606"/>
          <ac:spMkLst>
            <pc:docMk/>
            <pc:sldMk cId="4098304060" sldId="274"/>
            <ac:spMk id="22" creationId="{628FBD9F-3B86-4C98-8F77-383320737739}"/>
          </ac:spMkLst>
        </pc:spChg>
        <pc:spChg chg="add del">
          <ac:chgData name="Hoang Long Nguyen" userId="f3d222d6-626c-41b2-a4de-2ff563fe0b0d" providerId="ADAL" clId="{7AAEB771-EBF9-4027-91D1-7C63A5368679}" dt="2023-03-23T16:28:03.393" v="186" actId="26606"/>
          <ac:spMkLst>
            <pc:docMk/>
            <pc:sldMk cId="4098304060" sldId="274"/>
            <ac:spMk id="24" creationId="{6283F864-E3D1-457B-865A-DDC32254D987}"/>
          </ac:spMkLst>
        </pc:spChg>
        <pc:spChg chg="add del">
          <ac:chgData name="Hoang Long Nguyen" userId="f3d222d6-626c-41b2-a4de-2ff563fe0b0d" providerId="ADAL" clId="{7AAEB771-EBF9-4027-91D1-7C63A5368679}" dt="2023-03-23T16:28:05.528" v="188" actId="26606"/>
          <ac:spMkLst>
            <pc:docMk/>
            <pc:sldMk cId="4098304060" sldId="274"/>
            <ac:spMk id="27" creationId="{5D213B41-AC9B-4E61-BEED-FF4C168A8942}"/>
          </ac:spMkLst>
        </pc:spChg>
        <pc:spChg chg="add del">
          <ac:chgData name="Hoang Long Nguyen" userId="f3d222d6-626c-41b2-a4de-2ff563fe0b0d" providerId="ADAL" clId="{7AAEB771-EBF9-4027-91D1-7C63A5368679}" dt="2023-03-23T16:28:05.528" v="188" actId="26606"/>
          <ac:spMkLst>
            <pc:docMk/>
            <pc:sldMk cId="4098304060" sldId="274"/>
            <ac:spMk id="28" creationId="{D8BB75D5-93A7-4EC9-A2FB-DCBDE6DE3008}"/>
          </ac:spMkLst>
        </pc:spChg>
        <pc:spChg chg="add del">
          <ac:chgData name="Hoang Long Nguyen" userId="f3d222d6-626c-41b2-a4de-2ff563fe0b0d" providerId="ADAL" clId="{7AAEB771-EBF9-4027-91D1-7C63A5368679}" dt="2023-03-23T16:28:05.528" v="188" actId="26606"/>
          <ac:spMkLst>
            <pc:docMk/>
            <pc:sldMk cId="4098304060" sldId="274"/>
            <ac:spMk id="29" creationId="{628FBD9F-3B86-4C98-8F77-383320737739}"/>
          </ac:spMkLst>
        </pc:spChg>
        <pc:spChg chg="add del">
          <ac:chgData name="Hoang Long Nguyen" userId="f3d222d6-626c-41b2-a4de-2ff563fe0b0d" providerId="ADAL" clId="{7AAEB771-EBF9-4027-91D1-7C63A5368679}" dt="2023-03-23T16:28:09.893" v="190" actId="26606"/>
          <ac:spMkLst>
            <pc:docMk/>
            <pc:sldMk cId="4098304060" sldId="274"/>
            <ac:spMk id="33" creationId="{692296C6-28F7-4BD7-9EFB-22A268E3D42B}"/>
          </ac:spMkLst>
        </pc:spChg>
        <pc:spChg chg="add del">
          <ac:chgData name="Hoang Long Nguyen" userId="f3d222d6-626c-41b2-a4de-2ff563fe0b0d" providerId="ADAL" clId="{7AAEB771-EBF9-4027-91D1-7C63A5368679}" dt="2023-03-23T16:28:09.893" v="190" actId="26606"/>
          <ac:spMkLst>
            <pc:docMk/>
            <pc:sldMk cId="4098304060" sldId="274"/>
            <ac:spMk id="34" creationId="{CBB17300-EE76-409B-97FE-4836C5093DB3}"/>
          </ac:spMkLst>
        </pc:spChg>
        <pc:spChg chg="add del">
          <ac:chgData name="Hoang Long Nguyen" userId="f3d222d6-626c-41b2-a4de-2ff563fe0b0d" providerId="ADAL" clId="{7AAEB771-EBF9-4027-91D1-7C63A5368679}" dt="2023-03-23T16:28:09.893" v="190" actId="26606"/>
          <ac:spMkLst>
            <pc:docMk/>
            <pc:sldMk cId="4098304060" sldId="274"/>
            <ac:spMk id="35" creationId="{AEABCDF0-66B8-40A9-98EB-B6837EF185E2}"/>
          </ac:spMkLst>
        </pc:spChg>
        <pc:spChg chg="add del">
          <ac:chgData name="Hoang Long Nguyen" userId="f3d222d6-626c-41b2-a4de-2ff563fe0b0d" providerId="ADAL" clId="{7AAEB771-EBF9-4027-91D1-7C63A5368679}" dt="2023-03-23T16:28:20.490" v="194" actId="26606"/>
          <ac:spMkLst>
            <pc:docMk/>
            <pc:sldMk cId="4098304060" sldId="274"/>
            <ac:spMk id="41" creationId="{692296C6-28F7-4BD7-9EFB-22A268E3D42B}"/>
          </ac:spMkLst>
        </pc:spChg>
        <pc:spChg chg="add del">
          <ac:chgData name="Hoang Long Nguyen" userId="f3d222d6-626c-41b2-a4de-2ff563fe0b0d" providerId="ADAL" clId="{7AAEB771-EBF9-4027-91D1-7C63A5368679}" dt="2023-03-23T16:28:20.490" v="194" actId="26606"/>
          <ac:spMkLst>
            <pc:docMk/>
            <pc:sldMk cId="4098304060" sldId="274"/>
            <ac:spMk id="42" creationId="{CBB17300-EE76-409B-97FE-4836C5093DB3}"/>
          </ac:spMkLst>
        </pc:spChg>
        <pc:spChg chg="add del">
          <ac:chgData name="Hoang Long Nguyen" userId="f3d222d6-626c-41b2-a4de-2ff563fe0b0d" providerId="ADAL" clId="{7AAEB771-EBF9-4027-91D1-7C63A5368679}" dt="2023-03-23T16:28:20.490" v="194" actId="26606"/>
          <ac:spMkLst>
            <pc:docMk/>
            <pc:sldMk cId="4098304060" sldId="274"/>
            <ac:spMk id="43" creationId="{AEABCDF0-66B8-40A9-98EB-B6837EF185E2}"/>
          </ac:spMkLst>
        </pc:spChg>
        <pc:spChg chg="add del">
          <ac:chgData name="Hoang Long Nguyen" userId="f3d222d6-626c-41b2-a4de-2ff563fe0b0d" providerId="ADAL" clId="{7AAEB771-EBF9-4027-91D1-7C63A5368679}" dt="2023-03-23T16:28:22.508" v="196" actId="26606"/>
          <ac:spMkLst>
            <pc:docMk/>
            <pc:sldMk cId="4098304060" sldId="274"/>
            <ac:spMk id="47" creationId="{1F9A0C1C-8ABC-401B-8FE9-AC9327C4C587}"/>
          </ac:spMkLst>
        </pc:spChg>
        <pc:spChg chg="add del">
          <ac:chgData name="Hoang Long Nguyen" userId="f3d222d6-626c-41b2-a4de-2ff563fe0b0d" providerId="ADAL" clId="{7AAEB771-EBF9-4027-91D1-7C63A5368679}" dt="2023-03-23T16:28:22.508" v="196" actId="26606"/>
          <ac:spMkLst>
            <pc:docMk/>
            <pc:sldMk cId="4098304060" sldId="274"/>
            <ac:spMk id="48" creationId="{BA5783C3-2F96-40A7-A24F-30CB07AA3928}"/>
          </ac:spMkLst>
        </pc:spChg>
        <pc:spChg chg="add del">
          <ac:chgData name="Hoang Long Nguyen" userId="f3d222d6-626c-41b2-a4de-2ff563fe0b0d" providerId="ADAL" clId="{7AAEB771-EBF9-4027-91D1-7C63A5368679}" dt="2023-03-23T16:28:22.508" v="196" actId="26606"/>
          <ac:spMkLst>
            <pc:docMk/>
            <pc:sldMk cId="4098304060" sldId="274"/>
            <ac:spMk id="49" creationId="{A9D08DBA-0326-4C4E-ACFB-576F3ABDD2D0}"/>
          </ac:spMkLst>
        </pc:spChg>
        <pc:spChg chg="add del">
          <ac:chgData name="Hoang Long Nguyen" userId="f3d222d6-626c-41b2-a4de-2ff563fe0b0d" providerId="ADAL" clId="{7AAEB771-EBF9-4027-91D1-7C63A5368679}" dt="2023-03-23T16:28:24.597" v="198" actId="26606"/>
          <ac:spMkLst>
            <pc:docMk/>
            <pc:sldMk cId="4098304060" sldId="274"/>
            <ac:spMk id="53" creationId="{CB73C468-D875-4A8E-A540-E43BF8232DD4}"/>
          </ac:spMkLst>
        </pc:spChg>
        <pc:spChg chg="add del">
          <ac:chgData name="Hoang Long Nguyen" userId="f3d222d6-626c-41b2-a4de-2ff563fe0b0d" providerId="ADAL" clId="{7AAEB771-EBF9-4027-91D1-7C63A5368679}" dt="2023-03-23T16:28:24.597" v="198" actId="26606"/>
          <ac:spMkLst>
            <pc:docMk/>
            <pc:sldMk cId="4098304060" sldId="274"/>
            <ac:spMk id="54" creationId="{B4734F2F-19FC-4D35-9BDE-5CEAD57D9B55}"/>
          </ac:spMkLst>
        </pc:spChg>
        <pc:spChg chg="add del">
          <ac:chgData name="Hoang Long Nguyen" userId="f3d222d6-626c-41b2-a4de-2ff563fe0b0d" providerId="ADAL" clId="{7AAEB771-EBF9-4027-91D1-7C63A5368679}" dt="2023-03-23T16:28:24.597" v="198" actId="26606"/>
          <ac:spMkLst>
            <pc:docMk/>
            <pc:sldMk cId="4098304060" sldId="274"/>
            <ac:spMk id="55" creationId="{D97A8A26-FD96-4968-A34A-727382AC7E46}"/>
          </ac:spMkLst>
        </pc:spChg>
        <pc:spChg chg="add del">
          <ac:chgData name="Hoang Long Nguyen" userId="f3d222d6-626c-41b2-a4de-2ff563fe0b0d" providerId="ADAL" clId="{7AAEB771-EBF9-4027-91D1-7C63A5368679}" dt="2023-03-23T16:28:29.360" v="200" actId="26606"/>
          <ac:spMkLst>
            <pc:docMk/>
            <pc:sldMk cId="4098304060" sldId="274"/>
            <ac:spMk id="59" creationId="{1F9A0C1C-8ABC-401B-8FE9-AC9327C4C587}"/>
          </ac:spMkLst>
        </pc:spChg>
        <pc:spChg chg="add del">
          <ac:chgData name="Hoang Long Nguyen" userId="f3d222d6-626c-41b2-a4de-2ff563fe0b0d" providerId="ADAL" clId="{7AAEB771-EBF9-4027-91D1-7C63A5368679}" dt="2023-03-23T16:28:29.360" v="200" actId="26606"/>
          <ac:spMkLst>
            <pc:docMk/>
            <pc:sldMk cId="4098304060" sldId="274"/>
            <ac:spMk id="60" creationId="{BA5783C3-2F96-40A7-A24F-30CB07AA3928}"/>
          </ac:spMkLst>
        </pc:spChg>
        <pc:spChg chg="add del">
          <ac:chgData name="Hoang Long Nguyen" userId="f3d222d6-626c-41b2-a4de-2ff563fe0b0d" providerId="ADAL" clId="{7AAEB771-EBF9-4027-91D1-7C63A5368679}" dt="2023-03-23T16:28:29.360" v="200" actId="26606"/>
          <ac:spMkLst>
            <pc:docMk/>
            <pc:sldMk cId="4098304060" sldId="274"/>
            <ac:spMk id="61" creationId="{A9D08DBA-0326-4C4E-ACFB-576F3ABDD2D0}"/>
          </ac:spMkLst>
        </pc:spChg>
        <pc:spChg chg="add del">
          <ac:chgData name="Hoang Long Nguyen" userId="f3d222d6-626c-41b2-a4de-2ff563fe0b0d" providerId="ADAL" clId="{7AAEB771-EBF9-4027-91D1-7C63A5368679}" dt="2023-03-23T16:28:33.511" v="202" actId="26606"/>
          <ac:spMkLst>
            <pc:docMk/>
            <pc:sldMk cId="4098304060" sldId="274"/>
            <ac:spMk id="65" creationId="{5D213B41-AC9B-4E61-BEED-FF4C168A8942}"/>
          </ac:spMkLst>
        </pc:spChg>
        <pc:spChg chg="add del">
          <ac:chgData name="Hoang Long Nguyen" userId="f3d222d6-626c-41b2-a4de-2ff563fe0b0d" providerId="ADAL" clId="{7AAEB771-EBF9-4027-91D1-7C63A5368679}" dt="2023-03-23T16:28:33.511" v="202" actId="26606"/>
          <ac:spMkLst>
            <pc:docMk/>
            <pc:sldMk cId="4098304060" sldId="274"/>
            <ac:spMk id="66" creationId="{D8BB75D5-93A7-4EC9-A2FB-DCBDE6DE3008}"/>
          </ac:spMkLst>
        </pc:spChg>
        <pc:spChg chg="add del">
          <ac:chgData name="Hoang Long Nguyen" userId="f3d222d6-626c-41b2-a4de-2ff563fe0b0d" providerId="ADAL" clId="{7AAEB771-EBF9-4027-91D1-7C63A5368679}" dt="2023-03-23T16:28:33.511" v="202" actId="26606"/>
          <ac:spMkLst>
            <pc:docMk/>
            <pc:sldMk cId="4098304060" sldId="274"/>
            <ac:spMk id="67" creationId="{628FBD9F-3B86-4C98-8F77-383320737739}"/>
          </ac:spMkLst>
        </pc:spChg>
        <pc:spChg chg="add">
          <ac:chgData name="Hoang Long Nguyen" userId="f3d222d6-626c-41b2-a4de-2ff563fe0b0d" providerId="ADAL" clId="{7AAEB771-EBF9-4027-91D1-7C63A5368679}" dt="2023-03-23T16:28:33.523" v="203" actId="26606"/>
          <ac:spMkLst>
            <pc:docMk/>
            <pc:sldMk cId="4098304060" sldId="274"/>
            <ac:spMk id="71" creationId="{692296C6-28F7-4BD7-9EFB-22A268E3D42B}"/>
          </ac:spMkLst>
        </pc:spChg>
        <pc:spChg chg="add">
          <ac:chgData name="Hoang Long Nguyen" userId="f3d222d6-626c-41b2-a4de-2ff563fe0b0d" providerId="ADAL" clId="{7AAEB771-EBF9-4027-91D1-7C63A5368679}" dt="2023-03-23T16:28:33.523" v="203" actId="26606"/>
          <ac:spMkLst>
            <pc:docMk/>
            <pc:sldMk cId="4098304060" sldId="274"/>
            <ac:spMk id="72" creationId="{CBB17300-EE76-409B-97FE-4836C5093DB3}"/>
          </ac:spMkLst>
        </pc:spChg>
        <pc:spChg chg="add">
          <ac:chgData name="Hoang Long Nguyen" userId="f3d222d6-626c-41b2-a4de-2ff563fe0b0d" providerId="ADAL" clId="{7AAEB771-EBF9-4027-91D1-7C63A5368679}" dt="2023-03-23T16:28:33.523" v="203" actId="26606"/>
          <ac:spMkLst>
            <pc:docMk/>
            <pc:sldMk cId="4098304060" sldId="274"/>
            <ac:spMk id="73" creationId="{AEABCDF0-66B8-40A9-98EB-B6837EF185E2}"/>
          </ac:spMkLst>
        </pc:spChg>
        <pc:grpChg chg="add del">
          <ac:chgData name="Hoang Long Nguyen" userId="f3d222d6-626c-41b2-a4de-2ff563fe0b0d" providerId="ADAL" clId="{7AAEB771-EBF9-4027-91D1-7C63A5368679}" dt="2023-03-23T16:28:11.508" v="192" actId="26606"/>
          <ac:grpSpMkLst>
            <pc:docMk/>
            <pc:sldMk cId="4098304060" sldId="274"/>
            <ac:grpSpMk id="9" creationId="{9D9D6BF1-DFF2-4526-9D13-BF339D8C4163}"/>
          </ac:grpSpMkLst>
        </pc:grpChg>
        <pc:grpChg chg="add del">
          <ac:chgData name="Hoang Long Nguyen" userId="f3d222d6-626c-41b2-a4de-2ff563fe0b0d" providerId="ADAL" clId="{7AAEB771-EBF9-4027-91D1-7C63A5368679}" dt="2023-03-23T16:27:40.121" v="184" actId="26606"/>
          <ac:grpSpMkLst>
            <pc:docMk/>
            <pc:sldMk cId="4098304060" sldId="274"/>
            <ac:grpSpMk id="10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03.393" v="186" actId="26606"/>
          <ac:grpSpMkLst>
            <pc:docMk/>
            <pc:sldMk cId="4098304060" sldId="274"/>
            <ac:grpSpMk id="20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05.528" v="188" actId="26606"/>
          <ac:grpSpMkLst>
            <pc:docMk/>
            <pc:sldMk cId="4098304060" sldId="274"/>
            <ac:grpSpMk id="26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09.893" v="190" actId="26606"/>
          <ac:grpSpMkLst>
            <pc:docMk/>
            <pc:sldMk cId="4098304060" sldId="274"/>
            <ac:grpSpMk id="32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20.490" v="194" actId="26606"/>
          <ac:grpSpMkLst>
            <pc:docMk/>
            <pc:sldMk cId="4098304060" sldId="274"/>
            <ac:grpSpMk id="40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22.508" v="196" actId="26606"/>
          <ac:grpSpMkLst>
            <pc:docMk/>
            <pc:sldMk cId="4098304060" sldId="274"/>
            <ac:grpSpMk id="46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24.597" v="198" actId="26606"/>
          <ac:grpSpMkLst>
            <pc:docMk/>
            <pc:sldMk cId="4098304060" sldId="274"/>
            <ac:grpSpMk id="52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29.360" v="200" actId="26606"/>
          <ac:grpSpMkLst>
            <pc:docMk/>
            <pc:sldMk cId="4098304060" sldId="274"/>
            <ac:grpSpMk id="58" creationId="{449BC34D-9C23-4D6D-8213-1F471AF85B3F}"/>
          </ac:grpSpMkLst>
        </pc:grpChg>
        <pc:grpChg chg="add del">
          <ac:chgData name="Hoang Long Nguyen" userId="f3d222d6-626c-41b2-a4de-2ff563fe0b0d" providerId="ADAL" clId="{7AAEB771-EBF9-4027-91D1-7C63A5368679}" dt="2023-03-23T16:28:33.511" v="202" actId="26606"/>
          <ac:grpSpMkLst>
            <pc:docMk/>
            <pc:sldMk cId="4098304060" sldId="274"/>
            <ac:grpSpMk id="64" creationId="{449BC34D-9C23-4D6D-8213-1F471AF85B3F}"/>
          </ac:grpSpMkLst>
        </pc:grpChg>
        <pc:grpChg chg="add">
          <ac:chgData name="Hoang Long Nguyen" userId="f3d222d6-626c-41b2-a4de-2ff563fe0b0d" providerId="ADAL" clId="{7AAEB771-EBF9-4027-91D1-7C63A5368679}" dt="2023-03-23T16:28:33.523" v="203" actId="26606"/>
          <ac:grpSpMkLst>
            <pc:docMk/>
            <pc:sldMk cId="4098304060" sldId="274"/>
            <ac:grpSpMk id="70" creationId="{449BC34D-9C23-4D6D-8213-1F471AF85B3F}"/>
          </ac:grpSpMkLst>
        </pc:grpChg>
        <pc:picChg chg="add del">
          <ac:chgData name="Hoang Long Nguyen" userId="f3d222d6-626c-41b2-a4de-2ff563fe0b0d" providerId="ADAL" clId="{7AAEB771-EBF9-4027-91D1-7C63A5368679}" dt="2023-03-23T16:28:11.508" v="192" actId="26606"/>
          <ac:picMkLst>
            <pc:docMk/>
            <pc:sldMk cId="4098304060" sldId="274"/>
            <ac:picMk id="5" creationId="{64A4B7CB-4425-590C-F1A5-A7B6C163E07C}"/>
          </ac:picMkLst>
        </pc:picChg>
        <pc:picChg chg="add del">
          <ac:chgData name="Hoang Long Nguyen" userId="f3d222d6-626c-41b2-a4de-2ff563fe0b0d" providerId="ADAL" clId="{7AAEB771-EBF9-4027-91D1-7C63A5368679}" dt="2023-03-23T16:27:40.121" v="184" actId="26606"/>
          <ac:picMkLst>
            <pc:docMk/>
            <pc:sldMk cId="4098304060" sldId="274"/>
            <ac:picMk id="7" creationId="{9F09FFF8-D661-DE6A-1016-3275122310FA}"/>
          </ac:picMkLst>
        </pc:picChg>
        <pc:picChg chg="add del">
          <ac:chgData name="Hoang Long Nguyen" userId="f3d222d6-626c-41b2-a4de-2ff563fe0b0d" providerId="ADAL" clId="{7AAEB771-EBF9-4027-91D1-7C63A5368679}" dt="2023-03-23T16:28:03.393" v="186" actId="26606"/>
          <ac:picMkLst>
            <pc:docMk/>
            <pc:sldMk cId="4098304060" sldId="274"/>
            <ac:picMk id="23" creationId="{140DC511-0D36-86BC-C2D3-76CB403D5920}"/>
          </ac:picMkLst>
        </pc:picChg>
        <pc:picChg chg="add del">
          <ac:chgData name="Hoang Long Nguyen" userId="f3d222d6-626c-41b2-a4de-2ff563fe0b0d" providerId="ADAL" clId="{7AAEB771-EBF9-4027-91D1-7C63A5368679}" dt="2023-03-23T16:28:05.528" v="188" actId="26606"/>
          <ac:picMkLst>
            <pc:docMk/>
            <pc:sldMk cId="4098304060" sldId="274"/>
            <ac:picMk id="30" creationId="{57BC8A0E-D3DF-37B7-3AE7-A49846CDFCBA}"/>
          </ac:picMkLst>
        </pc:picChg>
        <pc:picChg chg="add del">
          <ac:chgData name="Hoang Long Nguyen" userId="f3d222d6-626c-41b2-a4de-2ff563fe0b0d" providerId="ADAL" clId="{7AAEB771-EBF9-4027-91D1-7C63A5368679}" dt="2023-03-23T16:28:09.893" v="190" actId="26606"/>
          <ac:picMkLst>
            <pc:docMk/>
            <pc:sldMk cId="4098304060" sldId="274"/>
            <ac:picMk id="36" creationId="{57AA37F1-525E-D363-9F1A-0464708231F1}"/>
          </ac:picMkLst>
        </pc:picChg>
        <pc:picChg chg="add del">
          <ac:chgData name="Hoang Long Nguyen" userId="f3d222d6-626c-41b2-a4de-2ff563fe0b0d" providerId="ADAL" clId="{7AAEB771-EBF9-4027-91D1-7C63A5368679}" dt="2023-03-23T16:28:20.490" v="194" actId="26606"/>
          <ac:picMkLst>
            <pc:docMk/>
            <pc:sldMk cId="4098304060" sldId="274"/>
            <ac:picMk id="44" creationId="{57AA37F1-525E-D363-9F1A-0464708231F1}"/>
          </ac:picMkLst>
        </pc:picChg>
        <pc:picChg chg="add del">
          <ac:chgData name="Hoang Long Nguyen" userId="f3d222d6-626c-41b2-a4de-2ff563fe0b0d" providerId="ADAL" clId="{7AAEB771-EBF9-4027-91D1-7C63A5368679}" dt="2023-03-23T16:28:22.508" v="196" actId="26606"/>
          <ac:picMkLst>
            <pc:docMk/>
            <pc:sldMk cId="4098304060" sldId="274"/>
            <ac:picMk id="50" creationId="{4B375444-9327-9C40-1684-1AAC03E27DE9}"/>
          </ac:picMkLst>
        </pc:picChg>
        <pc:picChg chg="add del">
          <ac:chgData name="Hoang Long Nguyen" userId="f3d222d6-626c-41b2-a4de-2ff563fe0b0d" providerId="ADAL" clId="{7AAEB771-EBF9-4027-91D1-7C63A5368679}" dt="2023-03-23T16:28:24.597" v="198" actId="26606"/>
          <ac:picMkLst>
            <pc:docMk/>
            <pc:sldMk cId="4098304060" sldId="274"/>
            <ac:picMk id="56" creationId="{B6031A40-4643-9B34-F611-3D552C7E1B87}"/>
          </ac:picMkLst>
        </pc:picChg>
        <pc:picChg chg="add del">
          <ac:chgData name="Hoang Long Nguyen" userId="f3d222d6-626c-41b2-a4de-2ff563fe0b0d" providerId="ADAL" clId="{7AAEB771-EBF9-4027-91D1-7C63A5368679}" dt="2023-03-23T16:28:29.360" v="200" actId="26606"/>
          <ac:picMkLst>
            <pc:docMk/>
            <pc:sldMk cId="4098304060" sldId="274"/>
            <ac:picMk id="62" creationId="{4B375444-9327-9C40-1684-1AAC03E27DE9}"/>
          </ac:picMkLst>
        </pc:picChg>
        <pc:picChg chg="add del">
          <ac:chgData name="Hoang Long Nguyen" userId="f3d222d6-626c-41b2-a4de-2ff563fe0b0d" providerId="ADAL" clId="{7AAEB771-EBF9-4027-91D1-7C63A5368679}" dt="2023-03-23T16:28:33.511" v="202" actId="26606"/>
          <ac:picMkLst>
            <pc:docMk/>
            <pc:sldMk cId="4098304060" sldId="274"/>
            <ac:picMk id="68" creationId="{57BC8A0E-D3DF-37B7-3AE7-A49846CDFCBA}"/>
          </ac:picMkLst>
        </pc:picChg>
        <pc:picChg chg="add">
          <ac:chgData name="Hoang Long Nguyen" userId="f3d222d6-626c-41b2-a4de-2ff563fe0b0d" providerId="ADAL" clId="{7AAEB771-EBF9-4027-91D1-7C63A5368679}" dt="2023-03-23T16:28:33.523" v="203" actId="26606"/>
          <ac:picMkLst>
            <pc:docMk/>
            <pc:sldMk cId="4098304060" sldId="274"/>
            <ac:picMk id="74" creationId="{57AA37F1-525E-D363-9F1A-0464708231F1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282AC8-FF73-4FA3-9A1C-D45B1BDD6E60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2293A2-CCC0-4F29-B437-3E3B77C56A9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BackEnd:</a:t>
          </a:r>
          <a:endParaRPr lang="en-US"/>
        </a:p>
      </dgm:t>
    </dgm:pt>
    <dgm:pt modelId="{BA232EBC-647B-42A0-9162-DF60D996A153}" type="parTrans" cxnId="{A644E078-0345-49AC-ACE8-9B8CD79FB6C1}">
      <dgm:prSet/>
      <dgm:spPr/>
      <dgm:t>
        <a:bodyPr/>
        <a:lstStyle/>
        <a:p>
          <a:endParaRPr lang="en-US"/>
        </a:p>
      </dgm:t>
    </dgm:pt>
    <dgm:pt modelId="{DA0DC23E-7B67-4651-B7AC-51FF62902756}" type="sibTrans" cxnId="{A644E078-0345-49AC-ACE8-9B8CD79FB6C1}">
      <dgm:prSet/>
      <dgm:spPr/>
      <dgm:t>
        <a:bodyPr/>
        <a:lstStyle/>
        <a:p>
          <a:endParaRPr lang="en-US"/>
        </a:p>
      </dgm:t>
    </dgm:pt>
    <dgm:pt modelId="{3D9A9332-A6B3-4667-B7EC-7DF9346C8A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Spring boot: 2.2.7.RELEASE</a:t>
          </a:r>
        </a:p>
      </dgm:t>
    </dgm:pt>
    <dgm:pt modelId="{4E0D9DF6-09C9-4C19-A6EC-FBA221AE5E6C}" type="parTrans" cxnId="{AEEEA08D-94E5-41D0-8DBD-C91E4AFC7166}">
      <dgm:prSet/>
      <dgm:spPr/>
      <dgm:t>
        <a:bodyPr/>
        <a:lstStyle/>
        <a:p>
          <a:endParaRPr lang="en-US"/>
        </a:p>
      </dgm:t>
    </dgm:pt>
    <dgm:pt modelId="{1BDF1F3C-3826-419F-9B92-0B4AD5FA094E}" type="sibTrans" cxnId="{AEEEA08D-94E5-41D0-8DBD-C91E4AFC7166}">
      <dgm:prSet/>
      <dgm:spPr/>
      <dgm:t>
        <a:bodyPr/>
        <a:lstStyle/>
        <a:p>
          <a:endParaRPr lang="en-US"/>
        </a:p>
      </dgm:t>
    </dgm:pt>
    <dgm:pt modelId="{DEC9E64A-DD07-40B0-A818-50E04DE113C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Java: 11</a:t>
          </a:r>
        </a:p>
      </dgm:t>
    </dgm:pt>
    <dgm:pt modelId="{3AE285D7-1163-4FC2-BD66-02447DFEE06D}" type="parTrans" cxnId="{3A0A28C2-5ED8-4A9F-8370-D5C4868DF913}">
      <dgm:prSet/>
      <dgm:spPr/>
      <dgm:t>
        <a:bodyPr/>
        <a:lstStyle/>
        <a:p>
          <a:endParaRPr lang="en-US"/>
        </a:p>
      </dgm:t>
    </dgm:pt>
    <dgm:pt modelId="{DC0559BE-B1CA-4554-AAF8-36B11D2DE29D}" type="sibTrans" cxnId="{3A0A28C2-5ED8-4A9F-8370-D5C4868DF913}">
      <dgm:prSet/>
      <dgm:spPr/>
      <dgm:t>
        <a:bodyPr/>
        <a:lstStyle/>
        <a:p>
          <a:endParaRPr lang="en-US"/>
        </a:p>
      </dgm:t>
    </dgm:pt>
    <dgm:pt modelId="{1D01ACC7-A5C6-476F-ACCD-FC6A25DE37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Spring-cloud version: Hoxton.RELEASE</a:t>
          </a:r>
        </a:p>
      </dgm:t>
    </dgm:pt>
    <dgm:pt modelId="{6830D46B-106C-4DE6-A608-18CB15731EE4}" type="parTrans" cxnId="{7F85343E-72E6-4C47-B359-747BFB2BBD8F}">
      <dgm:prSet/>
      <dgm:spPr/>
      <dgm:t>
        <a:bodyPr/>
        <a:lstStyle/>
        <a:p>
          <a:endParaRPr lang="en-US"/>
        </a:p>
      </dgm:t>
    </dgm:pt>
    <dgm:pt modelId="{321B2AE5-203E-48D0-A992-A93763F4D505}" type="sibTrans" cxnId="{7F85343E-72E6-4C47-B359-747BFB2BBD8F}">
      <dgm:prSet/>
      <dgm:spPr/>
      <dgm:t>
        <a:bodyPr/>
        <a:lstStyle/>
        <a:p>
          <a:endParaRPr lang="en-US"/>
        </a:p>
      </dgm:t>
    </dgm:pt>
    <dgm:pt modelId="{610293AD-C1E1-415B-9AA7-334C60059BC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Kafka-streams : 2.2.2</a:t>
          </a:r>
        </a:p>
        <a:p>
          <a:pPr>
            <a:lnSpc>
              <a:spcPct val="100000"/>
            </a:lnSpc>
          </a:pPr>
          <a:r>
            <a:rPr lang="en-US"/>
            <a:t>MongoDB</a:t>
          </a:r>
          <a:endParaRPr lang="en-US" dirty="0"/>
        </a:p>
      </dgm:t>
    </dgm:pt>
    <dgm:pt modelId="{C4C10D37-6EC8-485D-8305-A1821D7E40D0}" type="parTrans" cxnId="{12C5DD9F-3369-4670-A1B9-0C096649508F}">
      <dgm:prSet/>
      <dgm:spPr/>
      <dgm:t>
        <a:bodyPr/>
        <a:lstStyle/>
        <a:p>
          <a:endParaRPr lang="en-US"/>
        </a:p>
      </dgm:t>
    </dgm:pt>
    <dgm:pt modelId="{C668F795-4BBE-4207-9A78-CD6207D7AAB1}" type="sibTrans" cxnId="{12C5DD9F-3369-4670-A1B9-0C096649508F}">
      <dgm:prSet/>
      <dgm:spPr/>
      <dgm:t>
        <a:bodyPr/>
        <a:lstStyle/>
        <a:p>
          <a:endParaRPr lang="en-US"/>
        </a:p>
      </dgm:t>
    </dgm:pt>
    <dgm:pt modelId="{ED4EB34D-A245-479D-A3BE-ABDFC98C494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FrontEnd:</a:t>
          </a:r>
          <a:endParaRPr lang="en-US"/>
        </a:p>
      </dgm:t>
    </dgm:pt>
    <dgm:pt modelId="{83950E84-2876-4EA5-A66B-024589B3E28D}" type="parTrans" cxnId="{CEDFA886-2DF2-4573-8819-1B8F00778AE8}">
      <dgm:prSet/>
      <dgm:spPr/>
      <dgm:t>
        <a:bodyPr/>
        <a:lstStyle/>
        <a:p>
          <a:endParaRPr lang="en-US"/>
        </a:p>
      </dgm:t>
    </dgm:pt>
    <dgm:pt modelId="{AF282BB4-A232-4E92-8F4B-03CD8A55EA93}" type="sibTrans" cxnId="{CEDFA886-2DF2-4573-8819-1B8F00778AE8}">
      <dgm:prSet/>
      <dgm:spPr/>
      <dgm:t>
        <a:bodyPr/>
        <a:lstStyle/>
        <a:p>
          <a:endParaRPr lang="en-US"/>
        </a:p>
      </dgm:t>
    </dgm:pt>
    <dgm:pt modelId="{C1D4CFAE-A6D9-4515-9C08-B4FC0E57EE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Angular: 15</a:t>
          </a:r>
        </a:p>
      </dgm:t>
    </dgm:pt>
    <dgm:pt modelId="{301CF7B3-667E-453B-BFA2-61C213EB0788}" type="parTrans" cxnId="{ED713EB0-6145-4464-8892-14BE0B89B907}">
      <dgm:prSet/>
      <dgm:spPr/>
      <dgm:t>
        <a:bodyPr/>
        <a:lstStyle/>
        <a:p>
          <a:endParaRPr lang="en-US"/>
        </a:p>
      </dgm:t>
    </dgm:pt>
    <dgm:pt modelId="{68853BEC-E018-4D26-88AE-480E04C9D9A8}" type="sibTrans" cxnId="{ED713EB0-6145-4464-8892-14BE0B89B907}">
      <dgm:prSet/>
      <dgm:spPr/>
      <dgm:t>
        <a:bodyPr/>
        <a:lstStyle/>
        <a:p>
          <a:endParaRPr lang="en-US"/>
        </a:p>
      </dgm:t>
    </dgm:pt>
    <dgm:pt modelId="{C70466AA-6DB4-4121-9108-71BD677A124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Bootstrap 4</a:t>
          </a:r>
        </a:p>
      </dgm:t>
    </dgm:pt>
    <dgm:pt modelId="{01C99488-A001-47BE-9E69-6A799E7B24A1}" type="parTrans" cxnId="{6D29B330-F787-440F-A57A-4E0C40725172}">
      <dgm:prSet/>
      <dgm:spPr/>
      <dgm:t>
        <a:bodyPr/>
        <a:lstStyle/>
        <a:p>
          <a:endParaRPr lang="en-US"/>
        </a:p>
      </dgm:t>
    </dgm:pt>
    <dgm:pt modelId="{AA4CB206-0CCB-4242-9B05-7DA53B726116}" type="sibTrans" cxnId="{6D29B330-F787-440F-A57A-4E0C40725172}">
      <dgm:prSet/>
      <dgm:spPr/>
      <dgm:t>
        <a:bodyPr/>
        <a:lstStyle/>
        <a:p>
          <a:endParaRPr lang="en-US"/>
        </a:p>
      </dgm:t>
    </dgm:pt>
    <dgm:pt modelId="{23CDDCC4-C241-4C4B-B2C0-211E4DAA311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Webpack</a:t>
          </a:r>
        </a:p>
      </dgm:t>
    </dgm:pt>
    <dgm:pt modelId="{6BDBA871-B042-4CBD-A39C-3E2DDD3183C6}" type="parTrans" cxnId="{7D084161-E38B-480D-A10C-BFA9B04F12EE}">
      <dgm:prSet/>
      <dgm:spPr/>
      <dgm:t>
        <a:bodyPr/>
        <a:lstStyle/>
        <a:p>
          <a:endParaRPr lang="en-US"/>
        </a:p>
      </dgm:t>
    </dgm:pt>
    <dgm:pt modelId="{D33EC601-0F7B-4637-A04B-38AE93359633}" type="sibTrans" cxnId="{7D084161-E38B-480D-A10C-BFA9B04F12EE}">
      <dgm:prSet/>
      <dgm:spPr/>
      <dgm:t>
        <a:bodyPr/>
        <a:lstStyle/>
        <a:p>
          <a:endParaRPr lang="en-US"/>
        </a:p>
      </dgm:t>
    </dgm:pt>
    <dgm:pt modelId="{6D061088-8662-45CF-BC3F-F905CE3B3F7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TypeScript</a:t>
          </a:r>
        </a:p>
      </dgm:t>
    </dgm:pt>
    <dgm:pt modelId="{17C4F4C8-17C1-4364-B4A5-6640C5885D09}" type="parTrans" cxnId="{A794E2BB-D73B-4F64-AA48-780B5F39DB53}">
      <dgm:prSet/>
      <dgm:spPr/>
      <dgm:t>
        <a:bodyPr/>
        <a:lstStyle/>
        <a:p>
          <a:endParaRPr lang="en-US"/>
        </a:p>
      </dgm:t>
    </dgm:pt>
    <dgm:pt modelId="{F23FCD10-4D4D-405A-B23B-C83A39B28EC2}" type="sibTrans" cxnId="{A794E2BB-D73B-4F64-AA48-780B5F39DB53}">
      <dgm:prSet/>
      <dgm:spPr/>
      <dgm:t>
        <a:bodyPr/>
        <a:lstStyle/>
        <a:p>
          <a:endParaRPr lang="en-US"/>
        </a:p>
      </dgm:t>
    </dgm:pt>
    <dgm:pt modelId="{7FD367A1-0F2F-4A03-A31B-3347FA982FC9}" type="pres">
      <dgm:prSet presAssocID="{2A282AC8-FF73-4FA3-9A1C-D45B1BDD6E60}" presName="root" presStyleCnt="0">
        <dgm:presLayoutVars>
          <dgm:dir/>
          <dgm:resizeHandles val="exact"/>
        </dgm:presLayoutVars>
      </dgm:prSet>
      <dgm:spPr/>
    </dgm:pt>
    <dgm:pt modelId="{6EB0468E-7DCA-4675-A234-2417B10B99F0}" type="pres">
      <dgm:prSet presAssocID="{1D2293A2-CCC0-4F29-B437-3E3B77C56A98}" presName="compNode" presStyleCnt="0"/>
      <dgm:spPr/>
    </dgm:pt>
    <dgm:pt modelId="{77DE7167-EF62-4C6B-8CDD-9AA560214CA0}" type="pres">
      <dgm:prSet presAssocID="{1D2293A2-CCC0-4F29-B437-3E3B77C56A9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5AAE4E1A-7CC1-43E6-BAF7-8FE071F492AF}" type="pres">
      <dgm:prSet presAssocID="{1D2293A2-CCC0-4F29-B437-3E3B77C56A98}" presName="iconSpace" presStyleCnt="0"/>
      <dgm:spPr/>
    </dgm:pt>
    <dgm:pt modelId="{AB908EC1-9A63-48F1-9303-1B7EF4612CCC}" type="pres">
      <dgm:prSet presAssocID="{1D2293A2-CCC0-4F29-B437-3E3B77C56A98}" presName="parTx" presStyleLbl="revTx" presStyleIdx="0" presStyleCnt="4">
        <dgm:presLayoutVars>
          <dgm:chMax val="0"/>
          <dgm:chPref val="0"/>
        </dgm:presLayoutVars>
      </dgm:prSet>
      <dgm:spPr/>
    </dgm:pt>
    <dgm:pt modelId="{9FA85478-C46B-4FC8-A9D5-9FB22EF16853}" type="pres">
      <dgm:prSet presAssocID="{1D2293A2-CCC0-4F29-B437-3E3B77C56A98}" presName="txSpace" presStyleCnt="0"/>
      <dgm:spPr/>
    </dgm:pt>
    <dgm:pt modelId="{4E5A1913-512F-422D-A7A0-4A94D7031EEC}" type="pres">
      <dgm:prSet presAssocID="{1D2293A2-CCC0-4F29-B437-3E3B77C56A98}" presName="desTx" presStyleLbl="revTx" presStyleIdx="1" presStyleCnt="4">
        <dgm:presLayoutVars/>
      </dgm:prSet>
      <dgm:spPr/>
    </dgm:pt>
    <dgm:pt modelId="{50962356-C236-47C1-955E-84DF2FBFDFC5}" type="pres">
      <dgm:prSet presAssocID="{DA0DC23E-7B67-4651-B7AC-51FF62902756}" presName="sibTrans" presStyleCnt="0"/>
      <dgm:spPr/>
    </dgm:pt>
    <dgm:pt modelId="{8D1D4EFD-F258-42FB-A532-33634AFC9BC9}" type="pres">
      <dgm:prSet presAssocID="{ED4EB34D-A245-479D-A3BE-ABDFC98C4949}" presName="compNode" presStyleCnt="0"/>
      <dgm:spPr/>
    </dgm:pt>
    <dgm:pt modelId="{4C88BCBF-7EF3-44D0-BCD7-4CD5C2E77AA0}" type="pres">
      <dgm:prSet presAssocID="{ED4EB34D-A245-479D-A3BE-ABDFC98C494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t"/>
        </a:ext>
      </dgm:extLst>
    </dgm:pt>
    <dgm:pt modelId="{F58A9342-78C8-4508-BD81-9D74440F0D36}" type="pres">
      <dgm:prSet presAssocID="{ED4EB34D-A245-479D-A3BE-ABDFC98C4949}" presName="iconSpace" presStyleCnt="0"/>
      <dgm:spPr/>
    </dgm:pt>
    <dgm:pt modelId="{050902CC-17B1-4D01-93D7-2B93B7124B89}" type="pres">
      <dgm:prSet presAssocID="{ED4EB34D-A245-479D-A3BE-ABDFC98C4949}" presName="parTx" presStyleLbl="revTx" presStyleIdx="2" presStyleCnt="4">
        <dgm:presLayoutVars>
          <dgm:chMax val="0"/>
          <dgm:chPref val="0"/>
        </dgm:presLayoutVars>
      </dgm:prSet>
      <dgm:spPr/>
    </dgm:pt>
    <dgm:pt modelId="{80BA150D-872B-4A0E-A57F-E49BE0CDEBB8}" type="pres">
      <dgm:prSet presAssocID="{ED4EB34D-A245-479D-A3BE-ABDFC98C4949}" presName="txSpace" presStyleCnt="0"/>
      <dgm:spPr/>
    </dgm:pt>
    <dgm:pt modelId="{C5A125D6-E154-47B5-A570-64685274AD33}" type="pres">
      <dgm:prSet presAssocID="{ED4EB34D-A245-479D-A3BE-ABDFC98C4949}" presName="desTx" presStyleLbl="revTx" presStyleIdx="3" presStyleCnt="4">
        <dgm:presLayoutVars/>
      </dgm:prSet>
      <dgm:spPr/>
    </dgm:pt>
  </dgm:ptLst>
  <dgm:cxnLst>
    <dgm:cxn modelId="{94D2C623-8583-4578-B4C9-5088FEC7A1D5}" type="presOf" srcId="{ED4EB34D-A245-479D-A3BE-ABDFC98C4949}" destId="{050902CC-17B1-4D01-93D7-2B93B7124B89}" srcOrd="0" destOrd="0" presId="urn:microsoft.com/office/officeart/2018/5/layout/CenteredIconLabelDescriptionList"/>
    <dgm:cxn modelId="{6D29B330-F787-440F-A57A-4E0C40725172}" srcId="{ED4EB34D-A245-479D-A3BE-ABDFC98C4949}" destId="{C70466AA-6DB4-4121-9108-71BD677A1241}" srcOrd="1" destOrd="0" parTransId="{01C99488-A001-47BE-9E69-6A799E7B24A1}" sibTransId="{AA4CB206-0CCB-4242-9B05-7DA53B726116}"/>
    <dgm:cxn modelId="{7F85343E-72E6-4C47-B359-747BFB2BBD8F}" srcId="{1D2293A2-CCC0-4F29-B437-3E3B77C56A98}" destId="{1D01ACC7-A5C6-476F-ACCD-FC6A25DE3755}" srcOrd="2" destOrd="0" parTransId="{6830D46B-106C-4DE6-A608-18CB15731EE4}" sibTransId="{321B2AE5-203E-48D0-A992-A93763F4D505}"/>
    <dgm:cxn modelId="{7D084161-E38B-480D-A10C-BFA9B04F12EE}" srcId="{ED4EB34D-A245-479D-A3BE-ABDFC98C4949}" destId="{23CDDCC4-C241-4C4B-B2C0-211E4DAA3112}" srcOrd="2" destOrd="0" parTransId="{6BDBA871-B042-4CBD-A39C-3E2DDD3183C6}" sibTransId="{D33EC601-0F7B-4637-A04B-38AE93359633}"/>
    <dgm:cxn modelId="{AA736144-EA4E-447D-A725-1E74BDABECE6}" type="presOf" srcId="{1D01ACC7-A5C6-476F-ACCD-FC6A25DE3755}" destId="{4E5A1913-512F-422D-A7A0-4A94D7031EEC}" srcOrd="0" destOrd="2" presId="urn:microsoft.com/office/officeart/2018/5/layout/CenteredIconLabelDescriptionList"/>
    <dgm:cxn modelId="{608EAD4B-3A88-4A3F-B5BE-EA0DB3E88429}" type="presOf" srcId="{C70466AA-6DB4-4121-9108-71BD677A1241}" destId="{C5A125D6-E154-47B5-A570-64685274AD33}" srcOrd="0" destOrd="1" presId="urn:microsoft.com/office/officeart/2018/5/layout/CenteredIconLabelDescriptionList"/>
    <dgm:cxn modelId="{C4D46873-F016-4379-9584-05BA0ECAD6F6}" type="presOf" srcId="{1D2293A2-CCC0-4F29-B437-3E3B77C56A98}" destId="{AB908EC1-9A63-48F1-9303-1B7EF4612CCC}" srcOrd="0" destOrd="0" presId="urn:microsoft.com/office/officeart/2018/5/layout/CenteredIconLabelDescriptionList"/>
    <dgm:cxn modelId="{7B4E6354-B047-4622-A651-188F9D26932C}" type="presOf" srcId="{610293AD-C1E1-415B-9AA7-334C60059BC4}" destId="{4E5A1913-512F-422D-A7A0-4A94D7031EEC}" srcOrd="0" destOrd="3" presId="urn:microsoft.com/office/officeart/2018/5/layout/CenteredIconLabelDescriptionList"/>
    <dgm:cxn modelId="{A644E078-0345-49AC-ACE8-9B8CD79FB6C1}" srcId="{2A282AC8-FF73-4FA3-9A1C-D45B1BDD6E60}" destId="{1D2293A2-CCC0-4F29-B437-3E3B77C56A98}" srcOrd="0" destOrd="0" parTransId="{BA232EBC-647B-42A0-9162-DF60D996A153}" sibTransId="{DA0DC23E-7B67-4651-B7AC-51FF62902756}"/>
    <dgm:cxn modelId="{AD07CF7A-7E57-403B-B34D-7737439A4A99}" type="presOf" srcId="{23CDDCC4-C241-4C4B-B2C0-211E4DAA3112}" destId="{C5A125D6-E154-47B5-A570-64685274AD33}" srcOrd="0" destOrd="2" presId="urn:microsoft.com/office/officeart/2018/5/layout/CenteredIconLabelDescriptionList"/>
    <dgm:cxn modelId="{CEDFA886-2DF2-4573-8819-1B8F00778AE8}" srcId="{2A282AC8-FF73-4FA3-9A1C-D45B1BDD6E60}" destId="{ED4EB34D-A245-479D-A3BE-ABDFC98C4949}" srcOrd="1" destOrd="0" parTransId="{83950E84-2876-4EA5-A66B-024589B3E28D}" sibTransId="{AF282BB4-A232-4E92-8F4B-03CD8A55EA93}"/>
    <dgm:cxn modelId="{AEEEA08D-94E5-41D0-8DBD-C91E4AFC7166}" srcId="{1D2293A2-CCC0-4F29-B437-3E3B77C56A98}" destId="{3D9A9332-A6B3-4667-B7EC-7DF9346C8AB8}" srcOrd="0" destOrd="0" parTransId="{4E0D9DF6-09C9-4C19-A6EC-FBA221AE5E6C}" sibTransId="{1BDF1F3C-3826-419F-9B92-0B4AD5FA094E}"/>
    <dgm:cxn modelId="{F31BB193-F69B-4B2A-83EF-E60DD0C8B72F}" type="presOf" srcId="{C1D4CFAE-A6D9-4515-9C08-B4FC0E57EECA}" destId="{C5A125D6-E154-47B5-A570-64685274AD33}" srcOrd="0" destOrd="0" presId="urn:microsoft.com/office/officeart/2018/5/layout/CenteredIconLabelDescriptionList"/>
    <dgm:cxn modelId="{A134B19A-30CE-45CC-8472-CC46DA6C4049}" type="presOf" srcId="{DEC9E64A-DD07-40B0-A818-50E04DE113C7}" destId="{4E5A1913-512F-422D-A7A0-4A94D7031EEC}" srcOrd="0" destOrd="1" presId="urn:microsoft.com/office/officeart/2018/5/layout/CenteredIconLabelDescriptionList"/>
    <dgm:cxn modelId="{12C5DD9F-3369-4670-A1B9-0C096649508F}" srcId="{1D2293A2-CCC0-4F29-B437-3E3B77C56A98}" destId="{610293AD-C1E1-415B-9AA7-334C60059BC4}" srcOrd="3" destOrd="0" parTransId="{C4C10D37-6EC8-485D-8305-A1821D7E40D0}" sibTransId="{C668F795-4BBE-4207-9A78-CD6207D7AAB1}"/>
    <dgm:cxn modelId="{ED713EB0-6145-4464-8892-14BE0B89B907}" srcId="{ED4EB34D-A245-479D-A3BE-ABDFC98C4949}" destId="{C1D4CFAE-A6D9-4515-9C08-B4FC0E57EECA}" srcOrd="0" destOrd="0" parTransId="{301CF7B3-667E-453B-BFA2-61C213EB0788}" sibTransId="{68853BEC-E018-4D26-88AE-480E04C9D9A8}"/>
    <dgm:cxn modelId="{A794E2BB-D73B-4F64-AA48-780B5F39DB53}" srcId="{ED4EB34D-A245-479D-A3BE-ABDFC98C4949}" destId="{6D061088-8662-45CF-BC3F-F905CE3B3F71}" srcOrd="3" destOrd="0" parTransId="{17C4F4C8-17C1-4364-B4A5-6640C5885D09}" sibTransId="{F23FCD10-4D4D-405A-B23B-C83A39B28EC2}"/>
    <dgm:cxn modelId="{3A0A28C2-5ED8-4A9F-8370-D5C4868DF913}" srcId="{1D2293A2-CCC0-4F29-B437-3E3B77C56A98}" destId="{DEC9E64A-DD07-40B0-A818-50E04DE113C7}" srcOrd="1" destOrd="0" parTransId="{3AE285D7-1163-4FC2-BD66-02447DFEE06D}" sibTransId="{DC0559BE-B1CA-4554-AAF8-36B11D2DE29D}"/>
    <dgm:cxn modelId="{271E02E2-1364-4331-9427-3B61E79C3DBB}" type="presOf" srcId="{6D061088-8662-45CF-BC3F-F905CE3B3F71}" destId="{C5A125D6-E154-47B5-A570-64685274AD33}" srcOrd="0" destOrd="3" presId="urn:microsoft.com/office/officeart/2018/5/layout/CenteredIconLabelDescriptionList"/>
    <dgm:cxn modelId="{1AC0E4EC-E2EF-44C5-A391-6BFD59ABFC92}" type="presOf" srcId="{3D9A9332-A6B3-4667-B7EC-7DF9346C8AB8}" destId="{4E5A1913-512F-422D-A7A0-4A94D7031EEC}" srcOrd="0" destOrd="0" presId="urn:microsoft.com/office/officeart/2018/5/layout/CenteredIconLabelDescriptionList"/>
    <dgm:cxn modelId="{F11521F8-7F35-485E-AA64-813228EB7171}" type="presOf" srcId="{2A282AC8-FF73-4FA3-9A1C-D45B1BDD6E60}" destId="{7FD367A1-0F2F-4A03-A31B-3347FA982FC9}" srcOrd="0" destOrd="0" presId="urn:microsoft.com/office/officeart/2018/5/layout/CenteredIconLabelDescriptionList"/>
    <dgm:cxn modelId="{5BD0CEE8-EFD1-481D-86B5-108F89617AF0}" type="presParOf" srcId="{7FD367A1-0F2F-4A03-A31B-3347FA982FC9}" destId="{6EB0468E-7DCA-4675-A234-2417B10B99F0}" srcOrd="0" destOrd="0" presId="urn:microsoft.com/office/officeart/2018/5/layout/CenteredIconLabelDescriptionList"/>
    <dgm:cxn modelId="{C53237A7-F492-41BB-B9A9-C284A00EDB3D}" type="presParOf" srcId="{6EB0468E-7DCA-4675-A234-2417B10B99F0}" destId="{77DE7167-EF62-4C6B-8CDD-9AA560214CA0}" srcOrd="0" destOrd="0" presId="urn:microsoft.com/office/officeart/2018/5/layout/CenteredIconLabelDescriptionList"/>
    <dgm:cxn modelId="{34C1D447-B53D-4E3B-9657-B8871BAEC1F5}" type="presParOf" srcId="{6EB0468E-7DCA-4675-A234-2417B10B99F0}" destId="{5AAE4E1A-7CC1-43E6-BAF7-8FE071F492AF}" srcOrd="1" destOrd="0" presId="urn:microsoft.com/office/officeart/2018/5/layout/CenteredIconLabelDescriptionList"/>
    <dgm:cxn modelId="{B40540FC-913B-4C8F-861A-4BDE0C6EA5B3}" type="presParOf" srcId="{6EB0468E-7DCA-4675-A234-2417B10B99F0}" destId="{AB908EC1-9A63-48F1-9303-1B7EF4612CCC}" srcOrd="2" destOrd="0" presId="urn:microsoft.com/office/officeart/2018/5/layout/CenteredIconLabelDescriptionList"/>
    <dgm:cxn modelId="{C533661E-5D7D-4B68-A93F-9F5E2E727784}" type="presParOf" srcId="{6EB0468E-7DCA-4675-A234-2417B10B99F0}" destId="{9FA85478-C46B-4FC8-A9D5-9FB22EF16853}" srcOrd="3" destOrd="0" presId="urn:microsoft.com/office/officeart/2018/5/layout/CenteredIconLabelDescriptionList"/>
    <dgm:cxn modelId="{667A9E75-E58F-4B74-8DB0-B27EF53A0EE0}" type="presParOf" srcId="{6EB0468E-7DCA-4675-A234-2417B10B99F0}" destId="{4E5A1913-512F-422D-A7A0-4A94D7031EEC}" srcOrd="4" destOrd="0" presId="urn:microsoft.com/office/officeart/2018/5/layout/CenteredIconLabelDescriptionList"/>
    <dgm:cxn modelId="{1E37E1AF-9C18-4EDF-A428-9244F456C218}" type="presParOf" srcId="{7FD367A1-0F2F-4A03-A31B-3347FA982FC9}" destId="{50962356-C236-47C1-955E-84DF2FBFDFC5}" srcOrd="1" destOrd="0" presId="urn:microsoft.com/office/officeart/2018/5/layout/CenteredIconLabelDescriptionList"/>
    <dgm:cxn modelId="{EB7CB08E-92EC-44BA-A707-8C503228B908}" type="presParOf" srcId="{7FD367A1-0F2F-4A03-A31B-3347FA982FC9}" destId="{8D1D4EFD-F258-42FB-A532-33634AFC9BC9}" srcOrd="2" destOrd="0" presId="urn:microsoft.com/office/officeart/2018/5/layout/CenteredIconLabelDescriptionList"/>
    <dgm:cxn modelId="{30E15C17-9D2C-4532-B0AA-032567DE4056}" type="presParOf" srcId="{8D1D4EFD-F258-42FB-A532-33634AFC9BC9}" destId="{4C88BCBF-7EF3-44D0-BCD7-4CD5C2E77AA0}" srcOrd="0" destOrd="0" presId="urn:microsoft.com/office/officeart/2018/5/layout/CenteredIconLabelDescriptionList"/>
    <dgm:cxn modelId="{04BAA89B-E3A2-41A6-A297-26CCE8EE95DE}" type="presParOf" srcId="{8D1D4EFD-F258-42FB-A532-33634AFC9BC9}" destId="{F58A9342-78C8-4508-BD81-9D74440F0D36}" srcOrd="1" destOrd="0" presId="urn:microsoft.com/office/officeart/2018/5/layout/CenteredIconLabelDescriptionList"/>
    <dgm:cxn modelId="{AB9CE545-505B-47E9-BE44-74DBFB1CF9FE}" type="presParOf" srcId="{8D1D4EFD-F258-42FB-A532-33634AFC9BC9}" destId="{050902CC-17B1-4D01-93D7-2B93B7124B89}" srcOrd="2" destOrd="0" presId="urn:microsoft.com/office/officeart/2018/5/layout/CenteredIconLabelDescriptionList"/>
    <dgm:cxn modelId="{3FB2EADC-E37F-48A8-90C3-C6E1DCA19778}" type="presParOf" srcId="{8D1D4EFD-F258-42FB-A532-33634AFC9BC9}" destId="{80BA150D-872B-4A0E-A57F-E49BE0CDEBB8}" srcOrd="3" destOrd="0" presId="urn:microsoft.com/office/officeart/2018/5/layout/CenteredIconLabelDescriptionList"/>
    <dgm:cxn modelId="{F0B4B729-60F3-4BD3-B5D0-14D4CD29E00E}" type="presParOf" srcId="{8D1D4EFD-F258-42FB-A532-33634AFC9BC9}" destId="{C5A125D6-E154-47B5-A570-64685274AD33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DE7167-EF62-4C6B-8CDD-9AA560214CA0}">
      <dsp:nvSpPr>
        <dsp:cNvPr id="0" name=""/>
        <dsp:cNvSpPr/>
      </dsp:nvSpPr>
      <dsp:spPr>
        <a:xfrm>
          <a:off x="1153689" y="231173"/>
          <a:ext cx="1238835" cy="12388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08EC1-9A63-48F1-9303-1B7EF4612CCC}">
      <dsp:nvSpPr>
        <dsp:cNvPr id="0" name=""/>
        <dsp:cNvSpPr/>
      </dsp:nvSpPr>
      <dsp:spPr>
        <a:xfrm>
          <a:off x="3341" y="1623757"/>
          <a:ext cx="3539531" cy="53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BackEnd:</a:t>
          </a:r>
          <a:endParaRPr lang="en-US" sz="3600" kern="1200"/>
        </a:p>
      </dsp:txBody>
      <dsp:txXfrm>
        <a:off x="3341" y="1623757"/>
        <a:ext cx="3539531" cy="530929"/>
      </dsp:txXfrm>
    </dsp:sp>
    <dsp:sp modelId="{4E5A1913-512F-422D-A7A0-4A94D7031EEC}">
      <dsp:nvSpPr>
        <dsp:cNvPr id="0" name=""/>
        <dsp:cNvSpPr/>
      </dsp:nvSpPr>
      <dsp:spPr>
        <a:xfrm>
          <a:off x="3341" y="2226197"/>
          <a:ext cx="3539531" cy="158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Spring boot: 2.2.7.RELEASE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Java: 11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Spring-cloud version: Hoxton.RELEASE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Kafka-streams : 2.2.2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MongoDB</a:t>
          </a:r>
          <a:endParaRPr lang="en-US" sz="1700" kern="1200" dirty="0"/>
        </a:p>
      </dsp:txBody>
      <dsp:txXfrm>
        <a:off x="3341" y="2226197"/>
        <a:ext cx="3539531" cy="1580517"/>
      </dsp:txXfrm>
    </dsp:sp>
    <dsp:sp modelId="{4C88BCBF-7EF3-44D0-BCD7-4CD5C2E77AA0}">
      <dsp:nvSpPr>
        <dsp:cNvPr id="0" name=""/>
        <dsp:cNvSpPr/>
      </dsp:nvSpPr>
      <dsp:spPr>
        <a:xfrm>
          <a:off x="5312638" y="231173"/>
          <a:ext cx="1238835" cy="12388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0902CC-17B1-4D01-93D7-2B93B7124B89}">
      <dsp:nvSpPr>
        <dsp:cNvPr id="0" name=""/>
        <dsp:cNvSpPr/>
      </dsp:nvSpPr>
      <dsp:spPr>
        <a:xfrm>
          <a:off x="4162290" y="1623757"/>
          <a:ext cx="3539531" cy="5309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FrontEnd:</a:t>
          </a:r>
          <a:endParaRPr lang="en-US" sz="3600" kern="1200"/>
        </a:p>
      </dsp:txBody>
      <dsp:txXfrm>
        <a:off x="4162290" y="1623757"/>
        <a:ext cx="3539531" cy="530929"/>
      </dsp:txXfrm>
    </dsp:sp>
    <dsp:sp modelId="{C5A125D6-E154-47B5-A570-64685274AD33}">
      <dsp:nvSpPr>
        <dsp:cNvPr id="0" name=""/>
        <dsp:cNvSpPr/>
      </dsp:nvSpPr>
      <dsp:spPr>
        <a:xfrm>
          <a:off x="4162290" y="2226197"/>
          <a:ext cx="3539531" cy="15805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Angular: 15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Bootstrap 4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Webpack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TypeScript</a:t>
          </a:r>
        </a:p>
      </dsp:txBody>
      <dsp:txXfrm>
        <a:off x="4162290" y="2226197"/>
        <a:ext cx="3539531" cy="15805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3/23/2023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3/23/2023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10.200.9.75:8092/swagger-ui/index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3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86" name="Rectangle 80">
            <a:extLst>
              <a:ext uri="{FF2B5EF4-FFF2-40B4-BE49-F238E27FC236}">
                <a16:creationId xmlns:a16="http://schemas.microsoft.com/office/drawing/2014/main" id="{4D9C7339-A6EE-4D61-A33E-64D65F7572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155560" y="1125415"/>
            <a:ext cx="9867482" cy="4593214"/>
          </a:xfrm>
          <a:prstGeom prst="rect">
            <a:avLst/>
          </a:prstGeom>
          <a:solidFill>
            <a:schemeClr val="tx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reeform 6">
            <a:extLst>
              <a:ext uri="{FF2B5EF4-FFF2-40B4-BE49-F238E27FC236}">
                <a16:creationId xmlns:a16="http://schemas.microsoft.com/office/drawing/2014/main" id="{3A6586F7-A126-4F04-B9AA-AC0323374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5" name="Freeform 6">
            <a:extLst>
              <a:ext uri="{FF2B5EF4-FFF2-40B4-BE49-F238E27FC236}">
                <a16:creationId xmlns:a16="http://schemas.microsoft.com/office/drawing/2014/main" id="{1BA6D22B-C59B-4B49-B613-F1A0DF012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Reporting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>
                    <a:lumMod val="95000"/>
                  </a:schemeClr>
                </a:solidFill>
              </a:rPr>
              <a:t>Software Architecture Project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71" name="Rectangle 13">
            <a:extLst>
              <a:ext uri="{FF2B5EF4-FFF2-40B4-BE49-F238E27FC236}">
                <a16:creationId xmlns:a16="http://schemas.microsoft.com/office/drawing/2014/main" id="{692296C6-28F7-4BD7-9EFB-22A268E3D4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4F82E9-9732-053E-2110-F4EDDC9E7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486" y="1480929"/>
            <a:ext cx="5791426" cy="325432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000" cap="all"/>
              <a:t>Thank You !</a:t>
            </a:r>
          </a:p>
        </p:txBody>
      </p:sp>
      <p:sp>
        <p:nvSpPr>
          <p:cNvPr id="72" name="Freeform 6">
            <a:extLst>
              <a:ext uri="{FF2B5EF4-FFF2-40B4-BE49-F238E27FC236}">
                <a16:creationId xmlns:a16="http://schemas.microsoft.com/office/drawing/2014/main" id="{CBB17300-EE76-409B-97FE-4836C509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2199584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AEABCDF0-66B8-40A9-98EB-B6837EF18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4" name="Graphic 6" descr="Handshake">
            <a:extLst>
              <a:ext uri="{FF2B5EF4-FFF2-40B4-BE49-F238E27FC236}">
                <a16:creationId xmlns:a16="http://schemas.microsoft.com/office/drawing/2014/main" id="{57AA37F1-525E-D363-9F1A-0464708231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80173" y="1790732"/>
            <a:ext cx="3267942" cy="32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0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1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51" name="Rectangle 45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AEA4E0-1141-A891-5BCC-60D530BAB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2858" y="4736961"/>
            <a:ext cx="10720685" cy="93676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cap="all"/>
              <a:t>Reporting Service</a:t>
            </a:r>
            <a:br>
              <a:rPr lang="en-US" sz="3000" cap="all"/>
            </a:br>
            <a:r>
              <a:rPr lang="en-US" sz="3000" cap="all"/>
              <a:t>Software Architecture Project</a:t>
            </a:r>
          </a:p>
        </p:txBody>
      </p:sp>
      <p:pic>
        <p:nvPicPr>
          <p:cNvPr id="37" name="Content Placeholder 36">
            <a:extLst>
              <a:ext uri="{FF2B5EF4-FFF2-40B4-BE49-F238E27FC236}">
                <a16:creationId xmlns:a16="http://schemas.microsoft.com/office/drawing/2014/main" id="{C065E01B-046E-32B3-2F6E-0C2A93F831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1372"/>
          <a:stretch/>
        </p:blipFill>
        <p:spPr>
          <a:xfrm>
            <a:off x="20" y="10"/>
            <a:ext cx="12191980" cy="4187119"/>
          </a:xfrm>
          <a:prstGeom prst="rect">
            <a:avLst/>
          </a:prstGeom>
        </p:spPr>
      </p:pic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273155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dirty="0"/>
              <a:t>Team role: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6975A-A8E4-6FD2-3002-E798CE992E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dirty="0"/>
              <a:t>Dang Tu Nguyen: Scrum Master</a:t>
            </a:r>
          </a:p>
          <a:p>
            <a:r>
              <a:rPr lang="en-US" dirty="0"/>
              <a:t>Manh Tien Dinh: BackEnd developer</a:t>
            </a:r>
          </a:p>
          <a:p>
            <a:r>
              <a:rPr lang="en-US" dirty="0"/>
              <a:t>Quoc Nam Le: BackEnd developer</a:t>
            </a:r>
          </a:p>
          <a:p>
            <a:r>
              <a:rPr lang="en-US" dirty="0"/>
              <a:t>Hoang Long Nguyen: BackEnd developer</a:t>
            </a:r>
          </a:p>
          <a:p>
            <a:r>
              <a:rPr lang="en-US" dirty="0"/>
              <a:t>Thanh Tung Le: UI developer</a:t>
            </a:r>
          </a:p>
          <a:p>
            <a:r>
              <a:rPr lang="en-US" dirty="0"/>
              <a:t>Phuong Thao Do: UI developer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6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793AE4-9723-3DB1-4D7C-906942002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/>
              <a:t>Requirements</a:t>
            </a:r>
            <a:endParaRPr lang="en-US" dirty="0"/>
          </a:p>
        </p:txBody>
      </p:sp>
      <p:sp>
        <p:nvSpPr>
          <p:cNvPr id="28" name="Rectangle 18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C9B78-3C19-6491-2957-D20688802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sz="1700"/>
              <a:t>Reporter Service (RS): this service generates a report of all values of NSI</a:t>
            </a:r>
          </a:p>
          <a:p>
            <a:pPr lvl="1"/>
            <a:r>
              <a:rPr lang="en-US" sz="1700"/>
              <a:t>It subscribes to all NSI_x_y topics and receives the latest value of them and generates a CSV file of each. </a:t>
            </a:r>
          </a:p>
          <a:p>
            <a:pPr marL="530352" lvl="1" indent="0">
              <a:buNone/>
            </a:pPr>
            <a:endParaRPr lang="en-US" sz="1700"/>
          </a:p>
          <a:p>
            <a:pPr lvl="1"/>
            <a:r>
              <a:rPr lang="en-US" sz="1700"/>
              <a:t>A client code can communicate with this service and visualize the values of NSI per topic. The visualization may be as a table or graph or both</a:t>
            </a:r>
          </a:p>
          <a:p>
            <a:pPr marL="530352" lvl="1" indent="0">
              <a:buNone/>
            </a:pPr>
            <a:endParaRPr lang="en-US" sz="1700"/>
          </a:p>
          <a:p>
            <a:pPr lvl="1"/>
            <a:r>
              <a:rPr lang="en-US" sz="1700"/>
              <a:t>The visualization could be sorted based on the first index of the NSI topic. For example, all NSI_x_y values for a certain value of x and all values of y in one column and sorted descending on y.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421949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387D0-B0DF-464B-C353-C214FA72C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/>
              <a:t>Environment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73E7692E-D164-A9BD-DFAF-EE27135775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549630"/>
              </p:ext>
            </p:extLst>
          </p:nvPr>
        </p:nvGraphicFramePr>
        <p:xfrm>
          <a:off x="3363864" y="2286000"/>
          <a:ext cx="7705164" cy="4037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4116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970FC-74CC-0D38-0CDC-6F9FF6B4A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en-US" dirty="0"/>
              <a:t>Software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7E59A-22EE-E98D-E310-37D3C6BA0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966" y="990600"/>
            <a:ext cx="11016384" cy="560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227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383CC-DB69-2968-B8AA-9ACE652FA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5A0CB6-8356-608E-06A9-B79595B8B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864" y="1624519"/>
            <a:ext cx="10447505" cy="4737370"/>
          </a:xfrm>
        </p:spPr>
      </p:pic>
    </p:spTree>
    <p:extLst>
      <p:ext uri="{BB962C8B-B14F-4D97-AF65-F5344CB8AC3E}">
        <p14:creationId xmlns:p14="http://schemas.microsoft.com/office/powerpoint/2010/main" val="2463203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383CC-DB69-2968-B8AA-9ACE652FA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6966"/>
            <a:ext cx="9601200" cy="1485900"/>
          </a:xfrm>
        </p:spPr>
        <p:txBody>
          <a:bodyPr/>
          <a:lstStyle/>
          <a:p>
            <a:r>
              <a:rPr lang="en-US" dirty="0"/>
              <a:t>Sequence Diagram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F7067D8-A249-BEB6-7F69-18B8528AE1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700" y="1019175"/>
            <a:ext cx="11096625" cy="5676900"/>
          </a:xfrm>
        </p:spPr>
      </p:pic>
    </p:spTree>
    <p:extLst>
      <p:ext uri="{BB962C8B-B14F-4D97-AF65-F5344CB8AC3E}">
        <p14:creationId xmlns:p14="http://schemas.microsoft.com/office/powerpoint/2010/main" val="3423001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D9D6BF1-DFF2-4526-9D13-BF339D8C4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A54D4DB6-FB18-4CAE-8905-E0053C9256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1DBD6488-9429-4FFA-8AE8-C4022C39B0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BA6EC2-0B86-1220-2172-44D7EBA72A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2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CCA484-1258-B443-C5D3-3265BE63D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010" y="4333009"/>
            <a:ext cx="5268177" cy="10862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cap="all">
                <a:solidFill>
                  <a:srgbClr val="FFFFFF"/>
                </a:solidFill>
              </a:rPr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6F048-2E5D-B1B4-54FF-D21995757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8010" y="5419246"/>
            <a:ext cx="5268177" cy="53186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2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-US" sz="1800">
                <a:solidFill>
                  <a:srgbClr val="FFFFFF"/>
                </a:solidFill>
                <a:hlinkClick r:id="rId3"/>
              </a:rPr>
              <a:t>Swagger UI</a:t>
            </a: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69106846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B8326A67-D2D2-47BA-B770-79CE0CF205B0}">
  <we:reference id="22ff87a5-132f-4d52-9e97-94d888e4dd91" version="3.1.0.0" store="EXCatalog" storeType="EXCatalog"/>
  <we:alternateReferences>
    <we:reference id="WA104380050" version="3.1.0.0" store="en-US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CF520B700DEE04CBC5CDAA56BCE4448" ma:contentTypeVersion="6" ma:contentTypeDescription="Create a new document." ma:contentTypeScope="" ma:versionID="aa90615cd2f0873cf5f49a39d1935939">
  <xsd:schema xmlns:xsd="http://www.w3.org/2001/XMLSchema" xmlns:xs="http://www.w3.org/2001/XMLSchema" xmlns:p="http://schemas.microsoft.com/office/2006/metadata/properties" xmlns:ns3="e88b10f0-6c48-468c-b36b-d9acef519458" xmlns:ns4="01f748af-17c7-406e-82ac-a9ff8337c17e" targetNamespace="http://schemas.microsoft.com/office/2006/metadata/properties" ma:root="true" ma:fieldsID="07c019336b06989a8ac986ef69bd37b8" ns3:_="" ns4:_="">
    <xsd:import namespace="e88b10f0-6c48-468c-b36b-d9acef519458"/>
    <xsd:import namespace="01f748af-17c7-406e-82ac-a9ff8337c17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8b10f0-6c48-468c-b36b-d9acef51945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f748af-17c7-406e-82ac-a9ff8337c17e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88b10f0-6c48-468c-b36b-d9acef519458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26C5F81-9DD4-4935-85A9-7EB2923606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8b10f0-6c48-468c-b36b-d9acef519458"/>
    <ds:schemaRef ds:uri="01f748af-17c7-406e-82ac-a9ff8337c1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purl.org/dc/elements/1.1/"/>
    <ds:schemaRef ds:uri="http://schemas.microsoft.com/office/2006/metadata/properties"/>
    <ds:schemaRef ds:uri="01f748af-17c7-406e-82ac-a9ff8337c17e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e88b10f0-6c48-468c-b36b-d9acef519458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608</TotalTime>
  <Words>207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Crop</vt:lpstr>
      <vt:lpstr>Reporting Service</vt:lpstr>
      <vt:lpstr>Reporting Service Software Architecture Project</vt:lpstr>
      <vt:lpstr>Team role:</vt:lpstr>
      <vt:lpstr>Requirements</vt:lpstr>
      <vt:lpstr>Environment</vt:lpstr>
      <vt:lpstr>Software Architecture</vt:lpstr>
      <vt:lpstr>Class Diagram</vt:lpstr>
      <vt:lpstr>Sequence Diagram</vt:lpstr>
      <vt:lpstr>Documentation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Reporting Service</dc:title>
  <dc:creator>Hoang Long Nguyen</dc:creator>
  <cp:lastModifiedBy>Hoang Long Nguyen</cp:lastModifiedBy>
  <cp:revision>1</cp:revision>
  <dcterms:created xsi:type="dcterms:W3CDTF">2023-03-22T16:47:25Z</dcterms:created>
  <dcterms:modified xsi:type="dcterms:W3CDTF">2023-03-23T16:28:36Z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0x0101008CF520B700DEE04CBC5CDAA56BCE4448</vt:lpwstr>
  </property>
</Properties>
</file>